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74" r:id="rId3"/>
    <p:sldId id="275" r:id="rId4"/>
    <p:sldId id="259" r:id="rId5"/>
    <p:sldId id="269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112AA-924C-41E7-897A-49415F05C89A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30F9A-B855-4414-9F0A-7A7A400221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580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Per onderwerp in groepje</a:t>
            </a:r>
            <a:r>
              <a:rPr lang="nl-NL" baseline="0" dirty="0"/>
              <a:t>s van 2/3 bespreken, onderwerpen , fietsen, daten, rijles, conflict met vriend,  monoloog accepteren beperking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30F9A-B855-4414-9F0A-7A7A4002217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6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C4FA3C9-B2A3-41A6-92F0-5FA81F06B623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68BE175-AF00-4B3D-9591-C485E9D68450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3C9-B2A3-41A6-92F0-5FA81F06B623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BE175-AF00-4B3D-9591-C485E9D6845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3C9-B2A3-41A6-92F0-5FA81F06B623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BE175-AF00-4B3D-9591-C485E9D6845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3C9-B2A3-41A6-92F0-5FA81F06B623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BE175-AF00-4B3D-9591-C485E9D6845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3C9-B2A3-41A6-92F0-5FA81F06B623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BE175-AF00-4B3D-9591-C485E9D6845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3C9-B2A3-41A6-92F0-5FA81F06B623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BE175-AF00-4B3D-9591-C485E9D6845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3C9-B2A3-41A6-92F0-5FA81F06B623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BE175-AF00-4B3D-9591-C485E9D6845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3C9-B2A3-41A6-92F0-5FA81F06B623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BE175-AF00-4B3D-9591-C485E9D6845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3C9-B2A3-41A6-92F0-5FA81F06B623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BE175-AF00-4B3D-9591-C485E9D6845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3C9-B2A3-41A6-92F0-5FA81F06B623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BE175-AF00-4B3D-9591-C485E9D68450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3C9-B2A3-41A6-92F0-5FA81F06B623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BE175-AF00-4B3D-9591-C485E9D6845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C4FA3C9-B2A3-41A6-92F0-5FA81F06B623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68BE175-AF00-4B3D-9591-C485E9D6845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o.nl/down-voor-dummies/12-11-2015/BNN_10137561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ZGK les 3 zorg en </a:t>
            </a:r>
            <a:r>
              <a:rPr lang="nl-NL" dirty="0" err="1"/>
              <a:t>begeleidings</a:t>
            </a:r>
            <a:r>
              <a:rPr lang="nl-NL" dirty="0"/>
              <a:t> behoeften 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660406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Begeleidingsgeven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Zelfmanagement </a:t>
            </a:r>
          </a:p>
          <a:p>
            <a:r>
              <a:rPr lang="nl-NL" dirty="0"/>
              <a:t>Vraaggericht </a:t>
            </a:r>
          </a:p>
          <a:p>
            <a:r>
              <a:rPr lang="nl-NL" dirty="0"/>
              <a:t>Kijken naar de mogelijkheden</a:t>
            </a:r>
          </a:p>
          <a:p>
            <a:r>
              <a:rPr lang="nl-NL" dirty="0"/>
              <a:t>Vanuit de visie van de instelling</a:t>
            </a:r>
          </a:p>
          <a:p>
            <a:r>
              <a:rPr lang="nl-NL" dirty="0"/>
              <a:t>Vanuit de visie van jou op zorg</a:t>
            </a:r>
          </a:p>
          <a:p>
            <a:r>
              <a:rPr lang="nl-NL" dirty="0"/>
              <a:t>Gelijkwaardige/ ondersteunende relatie</a:t>
            </a:r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117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/>
              <a:t>Begeleidingsbehoefte inschatten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Beleving van de zorgvrager</a:t>
            </a:r>
          </a:p>
          <a:p>
            <a:r>
              <a:rPr lang="nl-NL" dirty="0"/>
              <a:t>Zelfstandigheid van de zorgvrager</a:t>
            </a:r>
          </a:p>
          <a:p>
            <a:r>
              <a:rPr lang="nl-NL" dirty="0"/>
              <a:t>Juiste beeldvorming ( positief, reëel, genuanceerd)  </a:t>
            </a:r>
          </a:p>
          <a:p>
            <a:r>
              <a:rPr lang="nl-NL" dirty="0"/>
              <a:t>Respectvolle benadering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130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Down voor </a:t>
            </a:r>
            <a:r>
              <a:rPr lang="nl-NL" dirty="0" err="1"/>
              <a:t>dummies</a:t>
            </a:r>
            <a:endParaRPr lang="nl-NL" dirty="0"/>
          </a:p>
          <a:p>
            <a:r>
              <a:rPr lang="nl-NL" dirty="0"/>
              <a:t>Beleving v/d zorgvrager en zijn omgeving </a:t>
            </a:r>
          </a:p>
          <a:p>
            <a:pPr marL="68580" indent="0">
              <a:buNone/>
            </a:pPr>
            <a:endParaRPr lang="nl-NL" dirty="0"/>
          </a:p>
          <a:p>
            <a:r>
              <a:rPr lang="nl-NL" dirty="0">
                <a:hlinkClick r:id="rId2"/>
              </a:rPr>
              <a:t>http://www.npo.nl/down-voor-dummies/12-11-2015/BNN_101375610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70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/>
              <a:t>Nabespreking film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was de beleving van de zorgvrager</a:t>
            </a:r>
          </a:p>
          <a:p>
            <a:endParaRPr lang="nl-NL" dirty="0"/>
          </a:p>
          <a:p>
            <a:r>
              <a:rPr lang="nl-NL" dirty="0"/>
              <a:t>Wat was de beleving van de ander</a:t>
            </a:r>
          </a:p>
        </p:txBody>
      </p:sp>
    </p:spTree>
    <p:extLst>
      <p:ext uri="{BB962C8B-B14F-4D97-AF65-F5344CB8AC3E}">
        <p14:creationId xmlns:p14="http://schemas.microsoft.com/office/powerpoint/2010/main" val="1030054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1574</TotalTime>
  <Words>105</Words>
  <Application>Microsoft Office PowerPoint</Application>
  <PresentationFormat>Diavoorstelling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2</vt:lpstr>
      <vt:lpstr>Austin</vt:lpstr>
      <vt:lpstr>ZGK les 3 zorg en begeleidings behoeften </vt:lpstr>
      <vt:lpstr>Begeleidingsgeven </vt:lpstr>
      <vt:lpstr>Begeleidingsbehoefte inschatten</vt:lpstr>
      <vt:lpstr>Opdracht </vt:lpstr>
      <vt:lpstr>Nabespreking film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begeleiden</dc:title>
  <dc:creator>Bruijn,O. de</dc:creator>
  <cp:lastModifiedBy>Henrieke Groenewold</cp:lastModifiedBy>
  <cp:revision>44</cp:revision>
  <dcterms:created xsi:type="dcterms:W3CDTF">2016-05-03T08:07:35Z</dcterms:created>
  <dcterms:modified xsi:type="dcterms:W3CDTF">2016-09-20T09:43:02Z</dcterms:modified>
</cp:coreProperties>
</file>